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9906000" cy="6858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0055"/>
    <a:srgbClr val="FFCD16"/>
    <a:srgbClr val="055F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902A8E-67DE-450A-BED2-5E2635F0FD52}" v="1" dt="2026-04-13T09:03:31.7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3" autoAdjust="0"/>
    <p:restoredTop sz="94660"/>
  </p:normalViewPr>
  <p:slideViewPr>
    <p:cSldViewPr snapToGrid="0">
      <p:cViewPr>
        <p:scale>
          <a:sx n="100" d="100"/>
          <a:sy n="100" d="100"/>
        </p:scale>
        <p:origin x="1626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UREIRO, Isabelle" userId="e5425665-4179-47e9-9646-92d7f8b03f85" providerId="ADAL" clId="{18658D24-ABA2-467C-8EBC-68A7FC34265D}"/>
    <pc:docChg chg="undo custSel modSld">
      <pc:chgData name="LOUREIRO, Isabelle" userId="e5425665-4179-47e9-9646-92d7f8b03f85" providerId="ADAL" clId="{18658D24-ABA2-467C-8EBC-68A7FC34265D}" dt="2026-04-13T09:06:35.935" v="16" actId="1076"/>
      <pc:docMkLst>
        <pc:docMk/>
      </pc:docMkLst>
      <pc:sldChg chg="addSp delSp modSp mod">
        <pc:chgData name="LOUREIRO, Isabelle" userId="e5425665-4179-47e9-9646-92d7f8b03f85" providerId="ADAL" clId="{18658D24-ABA2-467C-8EBC-68A7FC34265D}" dt="2026-04-13T09:06:35.935" v="16" actId="1076"/>
        <pc:sldMkLst>
          <pc:docMk/>
          <pc:sldMk cId="2338137986" sldId="256"/>
        </pc:sldMkLst>
        <pc:spChg chg="mod">
          <ac:chgData name="LOUREIRO, Isabelle" userId="e5425665-4179-47e9-9646-92d7f8b03f85" providerId="ADAL" clId="{18658D24-ABA2-467C-8EBC-68A7FC34265D}" dt="2026-04-13T09:03:20.626" v="1" actId="20577"/>
          <ac:spMkLst>
            <pc:docMk/>
            <pc:sldMk cId="2338137986" sldId="256"/>
            <ac:spMk id="6" creationId="{00000000-0000-0000-0000-000000000000}"/>
          </ac:spMkLst>
        </pc:spChg>
        <pc:picChg chg="add mod">
          <ac:chgData name="LOUREIRO, Isabelle" userId="e5425665-4179-47e9-9646-92d7f8b03f85" providerId="ADAL" clId="{18658D24-ABA2-467C-8EBC-68A7FC34265D}" dt="2026-04-13T09:06:35.935" v="16" actId="1076"/>
          <ac:picMkLst>
            <pc:docMk/>
            <pc:sldMk cId="2338137986" sldId="256"/>
            <ac:picMk id="3" creationId="{49B7A8BF-648B-6108-A131-18E6E72C55FA}"/>
          </ac:picMkLst>
        </pc:picChg>
        <pc:picChg chg="add del mod">
          <ac:chgData name="LOUREIRO, Isabelle" userId="e5425665-4179-47e9-9646-92d7f8b03f85" providerId="ADAL" clId="{18658D24-ABA2-467C-8EBC-68A7FC34265D}" dt="2026-04-13T09:04:55.106" v="7" actId="478"/>
          <ac:picMkLst>
            <pc:docMk/>
            <pc:sldMk cId="2338137986" sldId="256"/>
            <ac:picMk id="5" creationId="{39340A22-A6EA-A714-74C1-A8120063B310}"/>
          </ac:picMkLst>
        </pc:picChg>
        <pc:picChg chg="add del mod modCrop">
          <ac:chgData name="LOUREIRO, Isabelle" userId="e5425665-4179-47e9-9646-92d7f8b03f85" providerId="ADAL" clId="{18658D24-ABA2-467C-8EBC-68A7FC34265D}" dt="2026-04-13T09:06:02.665" v="10" actId="478"/>
          <ac:picMkLst>
            <pc:docMk/>
            <pc:sldMk cId="2338137986" sldId="256"/>
            <ac:picMk id="16" creationId="{158EE78F-7B85-A2FA-49AF-8D3CDF42238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8BD87-2F32-4C97-B504-5A34CC37E70F}" type="datetimeFigureOut">
              <a:rPr lang="fr-FR" smtClean="0"/>
              <a:t>13/04/2026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59D3-C801-45C1-AF1A-2C6B4B4571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5922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8BD87-2F32-4C97-B504-5A34CC37E70F}" type="datetimeFigureOut">
              <a:rPr lang="fr-FR" smtClean="0"/>
              <a:t>13/04/2026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59D3-C801-45C1-AF1A-2C6B4B4571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137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8BD87-2F32-4C97-B504-5A34CC37E70F}" type="datetimeFigureOut">
              <a:rPr lang="fr-FR" smtClean="0"/>
              <a:t>13/04/2026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59D3-C801-45C1-AF1A-2C6B4B4571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4521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8BD87-2F32-4C97-B504-5A34CC37E70F}" type="datetimeFigureOut">
              <a:rPr lang="fr-FR" smtClean="0"/>
              <a:t>13/04/2026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59D3-C801-45C1-AF1A-2C6B4B4571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7417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8BD87-2F32-4C97-B504-5A34CC37E70F}" type="datetimeFigureOut">
              <a:rPr lang="fr-FR" smtClean="0"/>
              <a:t>13/04/2026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59D3-C801-45C1-AF1A-2C6B4B4571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4971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8BD87-2F32-4C97-B504-5A34CC37E70F}" type="datetimeFigureOut">
              <a:rPr lang="fr-FR" smtClean="0"/>
              <a:t>13/04/2026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59D3-C801-45C1-AF1A-2C6B4B4571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1343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8BD87-2F32-4C97-B504-5A34CC37E70F}" type="datetimeFigureOut">
              <a:rPr lang="fr-FR" smtClean="0"/>
              <a:t>13/04/2026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59D3-C801-45C1-AF1A-2C6B4B4571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0239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8BD87-2F32-4C97-B504-5A34CC37E70F}" type="datetimeFigureOut">
              <a:rPr lang="fr-FR" smtClean="0"/>
              <a:t>13/04/2026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59D3-C801-45C1-AF1A-2C6B4B4571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8145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8BD87-2F32-4C97-B504-5A34CC37E70F}" type="datetimeFigureOut">
              <a:rPr lang="fr-FR" smtClean="0"/>
              <a:t>13/04/2026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59D3-C801-45C1-AF1A-2C6B4B4571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1619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8BD87-2F32-4C97-B504-5A34CC37E70F}" type="datetimeFigureOut">
              <a:rPr lang="fr-FR" smtClean="0"/>
              <a:t>13/04/2026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59D3-C801-45C1-AF1A-2C6B4B4571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8951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8BD87-2F32-4C97-B504-5A34CC37E70F}" type="datetimeFigureOut">
              <a:rPr lang="fr-FR" smtClean="0"/>
              <a:t>13/04/2026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459D3-C801-45C1-AF1A-2C6B4B4571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1861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8BD87-2F32-4C97-B504-5A34CC37E70F}" type="datetimeFigureOut">
              <a:rPr lang="fr-FR" smtClean="0"/>
              <a:t>13/04/2026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3459D3-C801-45C1-AF1A-2C6B4B4571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6993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Une image contenant texte, capture d’écran, Police, logo&#10;&#10;Description générée automatiquement">
            <a:extLst>
              <a:ext uri="{FF2B5EF4-FFF2-40B4-BE49-F238E27FC236}">
                <a16:creationId xmlns:a16="http://schemas.microsoft.com/office/drawing/2014/main" id="{FF0CF7D9-D2C8-0F29-B78B-1486B04E8F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9906000" cy="685800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234067" y="5564458"/>
            <a:ext cx="74378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055F9F"/>
                </a:solidFill>
                <a:latin typeface="Avenir" panose="020B0503020203020204" pitchFamily="34" charset="0"/>
              </a:rPr>
              <a:t>Jour XX décembre, votre magasin XX se mobilise à l’occasion du Téléthon 2026.</a:t>
            </a:r>
          </a:p>
        </p:txBody>
      </p:sp>
      <p:sp>
        <p:nvSpPr>
          <p:cNvPr id="8" name="Ellipse 7"/>
          <p:cNvSpPr/>
          <p:nvPr/>
        </p:nvSpPr>
        <p:spPr>
          <a:xfrm>
            <a:off x="7208400" y="2487814"/>
            <a:ext cx="1070516" cy="1071948"/>
          </a:xfrm>
          <a:prstGeom prst="ellipse">
            <a:avLst/>
          </a:prstGeom>
          <a:noFill/>
          <a:ln>
            <a:solidFill>
              <a:srgbClr val="A300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6961366" y="2885475"/>
            <a:ext cx="15846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A30055"/>
                </a:solidFill>
                <a:latin typeface="Avenir" panose="020B0503020203020204" pitchFamily="34" charset="0"/>
              </a:rPr>
              <a:t>1 Ticket 2€</a:t>
            </a:r>
          </a:p>
        </p:txBody>
      </p:sp>
      <p:sp>
        <p:nvSpPr>
          <p:cNvPr id="12" name="Ellipse 11"/>
          <p:cNvSpPr/>
          <p:nvPr/>
        </p:nvSpPr>
        <p:spPr>
          <a:xfrm>
            <a:off x="7091589" y="4341355"/>
            <a:ext cx="1133357" cy="1146996"/>
          </a:xfrm>
          <a:prstGeom prst="ellipse">
            <a:avLst/>
          </a:prstGeom>
          <a:noFill/>
          <a:ln>
            <a:solidFill>
              <a:srgbClr val="A300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>
              <a:solidFill>
                <a:srgbClr val="A30055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7028748" y="4617718"/>
            <a:ext cx="12759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A30055"/>
                </a:solidFill>
                <a:latin typeface="Avenir" panose="020B0503020203020204" pitchFamily="34" charset="0"/>
              </a:rPr>
              <a:t>Tirage au sort XXX à XXX</a:t>
            </a:r>
          </a:p>
        </p:txBody>
      </p:sp>
      <p:sp>
        <p:nvSpPr>
          <p:cNvPr id="13" name="Ellipse 12"/>
          <p:cNvSpPr/>
          <p:nvPr/>
        </p:nvSpPr>
        <p:spPr>
          <a:xfrm>
            <a:off x="7980788" y="3325964"/>
            <a:ext cx="1275984" cy="1291339"/>
          </a:xfrm>
          <a:prstGeom prst="ellipse">
            <a:avLst/>
          </a:prstGeom>
          <a:noFill/>
          <a:ln>
            <a:solidFill>
              <a:srgbClr val="FFCD1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>
              <a:solidFill>
                <a:srgbClr val="FFCD16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7980788" y="3571343"/>
            <a:ext cx="12871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FFCD16"/>
                </a:solidFill>
                <a:latin typeface="Avenir" panose="020B0503020203020204" pitchFamily="34" charset="0"/>
              </a:rPr>
              <a:t>A gagner un caddie d’une valeur de 150€ 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799281" y="3228945"/>
            <a:ext cx="22566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A30055"/>
                </a:solidFill>
                <a:latin typeface="Avenir" panose="020B0503020203020204" pitchFamily="34" charset="0"/>
              </a:rPr>
              <a:t>Merci à</a:t>
            </a:r>
          </a:p>
        </p:txBody>
      </p:sp>
      <p:pic>
        <p:nvPicPr>
          <p:cNvPr id="16" name="Image 15" descr="Une image contenant habits, personne, dessin humoristique, homme&#10;&#10;Description générée automatiquement">
            <a:extLst>
              <a:ext uri="{FF2B5EF4-FFF2-40B4-BE49-F238E27FC236}">
                <a16:creationId xmlns:a16="http://schemas.microsoft.com/office/drawing/2014/main" id="{158EE78F-7B85-A2FA-49AF-8D3CDF4223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1" r="-1"/>
          <a:stretch>
            <a:fillRect/>
          </a:stretch>
        </p:blipFill>
        <p:spPr>
          <a:xfrm>
            <a:off x="3055904" y="2372282"/>
            <a:ext cx="3586650" cy="312327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9B7A8BF-648B-6108-A131-18E6E72C55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136" y="887077"/>
            <a:ext cx="3261788" cy="573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13798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6441f11-1150-4c0a-b913-4d4f6725c611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D6B830A418BF4AA1C99C3A97871F3F" ma:contentTypeVersion="15" ma:contentTypeDescription="Crée un document." ma:contentTypeScope="" ma:versionID="25e8797df993611b3e8d8cd39caf6158">
  <xsd:schema xmlns:xsd="http://www.w3.org/2001/XMLSchema" xmlns:xs="http://www.w3.org/2001/XMLSchema" xmlns:p="http://schemas.microsoft.com/office/2006/metadata/properties" xmlns:ns2="76441f11-1150-4c0a-b913-4d4f6725c611" xmlns:ns3="c150c49e-a341-4aaa-85d9-293fe8a08ffb" targetNamespace="http://schemas.microsoft.com/office/2006/metadata/properties" ma:root="true" ma:fieldsID="dfc353cf831289b25ac4cdcfd3fde9c5" ns2:_="" ns3:_="">
    <xsd:import namespace="76441f11-1150-4c0a-b913-4d4f6725c611"/>
    <xsd:import namespace="c150c49e-a341-4aaa-85d9-293fe8a08ff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441f11-1150-4c0a-b913-4d4f6725c6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Balises d’images" ma:readOnly="false" ma:fieldId="{5cf76f15-5ced-4ddc-b409-7134ff3c332f}" ma:taxonomyMulti="true" ma:sspId="a14af0cc-7ff8-40b0-b4b8-656ce9f27b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50c49e-a341-4aaa-85d9-293fe8a08ffb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91CFEF7-2DEC-476B-B0C4-5C74ABB4FB4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3BB8751-43A7-4C6C-865A-0AD761EA00AD}">
  <ds:schemaRefs>
    <ds:schemaRef ds:uri="http://schemas.microsoft.com/office/2006/metadata/properties"/>
    <ds:schemaRef ds:uri="http://schemas.microsoft.com/office/infopath/2007/PartnerControls"/>
    <ds:schemaRef ds:uri="e9855ad8-198a-40f9-8540-afef81745949"/>
    <ds:schemaRef ds:uri="d0eddec2-f772-4667-ab8a-9e5349740145"/>
    <ds:schemaRef ds:uri="76441f11-1150-4c0a-b913-4d4f6725c611"/>
  </ds:schemaRefs>
</ds:datastoreItem>
</file>

<file path=customXml/itemProps3.xml><?xml version="1.0" encoding="utf-8"?>
<ds:datastoreItem xmlns:ds="http://schemas.openxmlformats.org/officeDocument/2006/customXml" ds:itemID="{A032CC54-08FB-47E6-B636-2AA14B976E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6441f11-1150-4c0a-b913-4d4f6725c611"/>
    <ds:schemaRef ds:uri="c150c49e-a341-4aaa-85d9-293fe8a08ff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98</TotalTime>
  <Words>36</Words>
  <Application>Microsoft Office PowerPoint</Application>
  <PresentationFormat>Format A4 (210 x 297 mm)</PresentationFormat>
  <Paragraphs>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Avenir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LOPEZ, Valentine</dc:creator>
  <cp:lastModifiedBy>LOUREIRO, Isabelle</cp:lastModifiedBy>
  <cp:revision>9</cp:revision>
  <dcterms:created xsi:type="dcterms:W3CDTF">2021-09-20T11:46:01Z</dcterms:created>
  <dcterms:modified xsi:type="dcterms:W3CDTF">2026-04-13T09:06:42Z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0x010100C9D6B830A418BF4AA1C99C3A97871F3F</vt:lpwstr>
  </property>
  <property fmtid="{D5CDD505-2E9C-101B-9397-08002B2CF9AE}" pid="3" name="MediaServiceImageTags">
    <vt:lpwstr/>
  </property>
</Properties>
</file>