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0836275" cy="77041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1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721" y="1260840"/>
            <a:ext cx="9210834" cy="2682181"/>
          </a:xfrm>
        </p:spPr>
        <p:txBody>
          <a:bodyPr anchor="b"/>
          <a:lstStyle>
            <a:lvl1pPr algn="ctr">
              <a:defRPr sz="674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535" y="4046457"/>
            <a:ext cx="8127206" cy="1860049"/>
          </a:xfrm>
        </p:spPr>
        <p:txBody>
          <a:bodyPr/>
          <a:lstStyle>
            <a:lvl1pPr marL="0" indent="0" algn="ctr">
              <a:buNone/>
              <a:defRPr sz="2696"/>
            </a:lvl1pPr>
            <a:lvl2pPr marL="513618" indent="0" algn="ctr">
              <a:buNone/>
              <a:defRPr sz="2247"/>
            </a:lvl2pPr>
            <a:lvl3pPr marL="1027237" indent="0" algn="ctr">
              <a:buNone/>
              <a:defRPr sz="2022"/>
            </a:lvl3pPr>
            <a:lvl4pPr marL="1540855" indent="0" algn="ctr">
              <a:buNone/>
              <a:defRPr sz="1797"/>
            </a:lvl4pPr>
            <a:lvl5pPr marL="2054474" indent="0" algn="ctr">
              <a:buNone/>
              <a:defRPr sz="1797"/>
            </a:lvl5pPr>
            <a:lvl6pPr marL="2568092" indent="0" algn="ctr">
              <a:buNone/>
              <a:defRPr sz="1797"/>
            </a:lvl6pPr>
            <a:lvl7pPr marL="3081711" indent="0" algn="ctr">
              <a:buNone/>
              <a:defRPr sz="1797"/>
            </a:lvl7pPr>
            <a:lvl8pPr marL="3595329" indent="0" algn="ctr">
              <a:buNone/>
              <a:defRPr sz="1797"/>
            </a:lvl8pPr>
            <a:lvl9pPr marL="4108948" indent="0" algn="ctr">
              <a:buNone/>
              <a:defRPr sz="1797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22E5-D456-4CBF-B319-11A18C795B5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EF91-2B3A-4153-9857-E9C62CF60B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90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22E5-D456-4CBF-B319-11A18C795B5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EF91-2B3A-4153-9857-E9C62CF60B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27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4710" y="410174"/>
            <a:ext cx="2336572" cy="65289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994" y="410174"/>
            <a:ext cx="6874262" cy="65289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22E5-D456-4CBF-B319-11A18C795B5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EF91-2B3A-4153-9857-E9C62CF60B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21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22E5-D456-4CBF-B319-11A18C795B5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EF91-2B3A-4153-9857-E9C62CF60B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87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351" y="1920687"/>
            <a:ext cx="9346287" cy="3204707"/>
          </a:xfrm>
        </p:spPr>
        <p:txBody>
          <a:bodyPr anchor="b"/>
          <a:lstStyle>
            <a:lvl1pPr>
              <a:defRPr sz="674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351" y="5155711"/>
            <a:ext cx="9346287" cy="1685280"/>
          </a:xfrm>
        </p:spPr>
        <p:txBody>
          <a:bodyPr/>
          <a:lstStyle>
            <a:lvl1pPr marL="0" indent="0">
              <a:buNone/>
              <a:defRPr sz="2696">
                <a:solidFill>
                  <a:schemeClr val="tx1"/>
                </a:solidFill>
              </a:defRPr>
            </a:lvl1pPr>
            <a:lvl2pPr marL="513618" indent="0">
              <a:buNone/>
              <a:defRPr sz="2247">
                <a:solidFill>
                  <a:schemeClr val="tx1">
                    <a:tint val="75000"/>
                  </a:schemeClr>
                </a:solidFill>
              </a:defRPr>
            </a:lvl2pPr>
            <a:lvl3pPr marL="1027237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3pPr>
            <a:lvl4pPr marL="1540855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4pPr>
            <a:lvl5pPr marL="2054474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5pPr>
            <a:lvl6pPr marL="2568092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6pPr>
            <a:lvl7pPr marL="3081711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7pPr>
            <a:lvl8pPr marL="3595329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8pPr>
            <a:lvl9pPr marL="4108948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22E5-D456-4CBF-B319-11A18C795B5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EF91-2B3A-4153-9857-E9C62CF60B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75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4994" y="2050870"/>
            <a:ext cx="4605417" cy="488820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5864" y="2050870"/>
            <a:ext cx="4605417" cy="488820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22E5-D456-4CBF-B319-11A18C795B5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EF91-2B3A-4153-9857-E9C62CF60B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07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405" y="410175"/>
            <a:ext cx="9346287" cy="148911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406" y="1888584"/>
            <a:ext cx="4584252" cy="925566"/>
          </a:xfrm>
        </p:spPr>
        <p:txBody>
          <a:bodyPr anchor="b"/>
          <a:lstStyle>
            <a:lvl1pPr marL="0" indent="0">
              <a:buNone/>
              <a:defRPr sz="2696" b="1"/>
            </a:lvl1pPr>
            <a:lvl2pPr marL="513618" indent="0">
              <a:buNone/>
              <a:defRPr sz="2247" b="1"/>
            </a:lvl2pPr>
            <a:lvl3pPr marL="1027237" indent="0">
              <a:buNone/>
              <a:defRPr sz="2022" b="1"/>
            </a:lvl3pPr>
            <a:lvl4pPr marL="1540855" indent="0">
              <a:buNone/>
              <a:defRPr sz="1797" b="1"/>
            </a:lvl4pPr>
            <a:lvl5pPr marL="2054474" indent="0">
              <a:buNone/>
              <a:defRPr sz="1797" b="1"/>
            </a:lvl5pPr>
            <a:lvl6pPr marL="2568092" indent="0">
              <a:buNone/>
              <a:defRPr sz="1797" b="1"/>
            </a:lvl6pPr>
            <a:lvl7pPr marL="3081711" indent="0">
              <a:buNone/>
              <a:defRPr sz="1797" b="1"/>
            </a:lvl7pPr>
            <a:lvl8pPr marL="3595329" indent="0">
              <a:buNone/>
              <a:defRPr sz="1797" b="1"/>
            </a:lvl8pPr>
            <a:lvl9pPr marL="4108948" indent="0">
              <a:buNone/>
              <a:defRPr sz="179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406" y="2814151"/>
            <a:ext cx="4584252" cy="413919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5865" y="1888584"/>
            <a:ext cx="4606828" cy="925566"/>
          </a:xfrm>
        </p:spPr>
        <p:txBody>
          <a:bodyPr anchor="b"/>
          <a:lstStyle>
            <a:lvl1pPr marL="0" indent="0">
              <a:buNone/>
              <a:defRPr sz="2696" b="1"/>
            </a:lvl1pPr>
            <a:lvl2pPr marL="513618" indent="0">
              <a:buNone/>
              <a:defRPr sz="2247" b="1"/>
            </a:lvl2pPr>
            <a:lvl3pPr marL="1027237" indent="0">
              <a:buNone/>
              <a:defRPr sz="2022" b="1"/>
            </a:lvl3pPr>
            <a:lvl4pPr marL="1540855" indent="0">
              <a:buNone/>
              <a:defRPr sz="1797" b="1"/>
            </a:lvl4pPr>
            <a:lvl5pPr marL="2054474" indent="0">
              <a:buNone/>
              <a:defRPr sz="1797" b="1"/>
            </a:lvl5pPr>
            <a:lvl6pPr marL="2568092" indent="0">
              <a:buNone/>
              <a:defRPr sz="1797" b="1"/>
            </a:lvl6pPr>
            <a:lvl7pPr marL="3081711" indent="0">
              <a:buNone/>
              <a:defRPr sz="1797" b="1"/>
            </a:lvl7pPr>
            <a:lvl8pPr marL="3595329" indent="0">
              <a:buNone/>
              <a:defRPr sz="1797" b="1"/>
            </a:lvl8pPr>
            <a:lvl9pPr marL="4108948" indent="0">
              <a:buNone/>
              <a:defRPr sz="179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5865" y="2814151"/>
            <a:ext cx="4606828" cy="413919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22E5-D456-4CBF-B319-11A18C795B5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EF91-2B3A-4153-9857-E9C62CF60B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41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22E5-D456-4CBF-B319-11A18C795B5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EF91-2B3A-4153-9857-E9C62CF60B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37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22E5-D456-4CBF-B319-11A18C795B5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EF91-2B3A-4153-9857-E9C62CF60B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23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405" y="513609"/>
            <a:ext cx="3494981" cy="1797632"/>
          </a:xfrm>
        </p:spPr>
        <p:txBody>
          <a:bodyPr anchor="b"/>
          <a:lstStyle>
            <a:lvl1pPr>
              <a:defRPr sz="35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6828" y="1109255"/>
            <a:ext cx="5485864" cy="5474931"/>
          </a:xfrm>
        </p:spPr>
        <p:txBody>
          <a:bodyPr/>
          <a:lstStyle>
            <a:lvl1pPr>
              <a:defRPr sz="3595"/>
            </a:lvl1pPr>
            <a:lvl2pPr>
              <a:defRPr sz="3146"/>
            </a:lvl2pPr>
            <a:lvl3pPr>
              <a:defRPr sz="2696"/>
            </a:lvl3pPr>
            <a:lvl4pPr>
              <a:defRPr sz="2247"/>
            </a:lvl4pPr>
            <a:lvl5pPr>
              <a:defRPr sz="2247"/>
            </a:lvl5pPr>
            <a:lvl6pPr>
              <a:defRPr sz="2247"/>
            </a:lvl6pPr>
            <a:lvl7pPr>
              <a:defRPr sz="2247"/>
            </a:lvl7pPr>
            <a:lvl8pPr>
              <a:defRPr sz="2247"/>
            </a:lvl8pPr>
            <a:lvl9pPr>
              <a:defRPr sz="224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405" y="2311241"/>
            <a:ext cx="3494981" cy="4281861"/>
          </a:xfrm>
        </p:spPr>
        <p:txBody>
          <a:bodyPr/>
          <a:lstStyle>
            <a:lvl1pPr marL="0" indent="0">
              <a:buNone/>
              <a:defRPr sz="1797"/>
            </a:lvl1pPr>
            <a:lvl2pPr marL="513618" indent="0">
              <a:buNone/>
              <a:defRPr sz="1573"/>
            </a:lvl2pPr>
            <a:lvl3pPr marL="1027237" indent="0">
              <a:buNone/>
              <a:defRPr sz="1348"/>
            </a:lvl3pPr>
            <a:lvl4pPr marL="1540855" indent="0">
              <a:buNone/>
              <a:defRPr sz="1123"/>
            </a:lvl4pPr>
            <a:lvl5pPr marL="2054474" indent="0">
              <a:buNone/>
              <a:defRPr sz="1123"/>
            </a:lvl5pPr>
            <a:lvl6pPr marL="2568092" indent="0">
              <a:buNone/>
              <a:defRPr sz="1123"/>
            </a:lvl6pPr>
            <a:lvl7pPr marL="3081711" indent="0">
              <a:buNone/>
              <a:defRPr sz="1123"/>
            </a:lvl7pPr>
            <a:lvl8pPr marL="3595329" indent="0">
              <a:buNone/>
              <a:defRPr sz="1123"/>
            </a:lvl8pPr>
            <a:lvl9pPr marL="4108948" indent="0">
              <a:buNone/>
              <a:defRPr sz="112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22E5-D456-4CBF-B319-11A18C795B5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EF91-2B3A-4153-9857-E9C62CF60B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05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405" y="513609"/>
            <a:ext cx="3494981" cy="1797632"/>
          </a:xfrm>
        </p:spPr>
        <p:txBody>
          <a:bodyPr anchor="b"/>
          <a:lstStyle>
            <a:lvl1pPr>
              <a:defRPr sz="35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06828" y="1109255"/>
            <a:ext cx="5485864" cy="5474931"/>
          </a:xfrm>
        </p:spPr>
        <p:txBody>
          <a:bodyPr anchor="t"/>
          <a:lstStyle>
            <a:lvl1pPr marL="0" indent="0">
              <a:buNone/>
              <a:defRPr sz="3595"/>
            </a:lvl1pPr>
            <a:lvl2pPr marL="513618" indent="0">
              <a:buNone/>
              <a:defRPr sz="3146"/>
            </a:lvl2pPr>
            <a:lvl3pPr marL="1027237" indent="0">
              <a:buNone/>
              <a:defRPr sz="2696"/>
            </a:lvl3pPr>
            <a:lvl4pPr marL="1540855" indent="0">
              <a:buNone/>
              <a:defRPr sz="2247"/>
            </a:lvl4pPr>
            <a:lvl5pPr marL="2054474" indent="0">
              <a:buNone/>
              <a:defRPr sz="2247"/>
            </a:lvl5pPr>
            <a:lvl6pPr marL="2568092" indent="0">
              <a:buNone/>
              <a:defRPr sz="2247"/>
            </a:lvl6pPr>
            <a:lvl7pPr marL="3081711" indent="0">
              <a:buNone/>
              <a:defRPr sz="2247"/>
            </a:lvl7pPr>
            <a:lvl8pPr marL="3595329" indent="0">
              <a:buNone/>
              <a:defRPr sz="2247"/>
            </a:lvl8pPr>
            <a:lvl9pPr marL="4108948" indent="0">
              <a:buNone/>
              <a:defRPr sz="2247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405" y="2311241"/>
            <a:ext cx="3494981" cy="4281861"/>
          </a:xfrm>
        </p:spPr>
        <p:txBody>
          <a:bodyPr/>
          <a:lstStyle>
            <a:lvl1pPr marL="0" indent="0">
              <a:buNone/>
              <a:defRPr sz="1797"/>
            </a:lvl1pPr>
            <a:lvl2pPr marL="513618" indent="0">
              <a:buNone/>
              <a:defRPr sz="1573"/>
            </a:lvl2pPr>
            <a:lvl3pPr marL="1027237" indent="0">
              <a:buNone/>
              <a:defRPr sz="1348"/>
            </a:lvl3pPr>
            <a:lvl4pPr marL="1540855" indent="0">
              <a:buNone/>
              <a:defRPr sz="1123"/>
            </a:lvl4pPr>
            <a:lvl5pPr marL="2054474" indent="0">
              <a:buNone/>
              <a:defRPr sz="1123"/>
            </a:lvl5pPr>
            <a:lvl6pPr marL="2568092" indent="0">
              <a:buNone/>
              <a:defRPr sz="1123"/>
            </a:lvl6pPr>
            <a:lvl7pPr marL="3081711" indent="0">
              <a:buNone/>
              <a:defRPr sz="1123"/>
            </a:lvl7pPr>
            <a:lvl8pPr marL="3595329" indent="0">
              <a:buNone/>
              <a:defRPr sz="1123"/>
            </a:lvl8pPr>
            <a:lvl9pPr marL="4108948" indent="0">
              <a:buNone/>
              <a:defRPr sz="112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22E5-D456-4CBF-B319-11A18C795B5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EF91-2B3A-4153-9857-E9C62CF60B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81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994" y="410175"/>
            <a:ext cx="9346287" cy="1489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994" y="2050870"/>
            <a:ext cx="9346287" cy="4888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4994" y="7140596"/>
            <a:ext cx="2438162" cy="410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E22E5-D456-4CBF-B319-11A18C795B5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9516" y="7140596"/>
            <a:ext cx="3657243" cy="410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3119" y="7140596"/>
            <a:ext cx="2438162" cy="410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6EF91-2B3A-4153-9857-E9C62CF60B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83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27237" rtl="0" eaLnBrk="1" latinLnBrk="0" hangingPunct="1">
        <a:lnSpc>
          <a:spcPct val="90000"/>
        </a:lnSpc>
        <a:spcBef>
          <a:spcPct val="0"/>
        </a:spcBef>
        <a:buNone/>
        <a:defRPr sz="49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809" indent="-256809" algn="l" defTabSz="1027237" rtl="0" eaLnBrk="1" latinLnBrk="0" hangingPunct="1">
        <a:lnSpc>
          <a:spcPct val="90000"/>
        </a:lnSpc>
        <a:spcBef>
          <a:spcPts val="1123"/>
        </a:spcBef>
        <a:buFont typeface="Arial" panose="020B0604020202020204" pitchFamily="34" charset="0"/>
        <a:buChar char="•"/>
        <a:defRPr sz="3146" kern="1200">
          <a:solidFill>
            <a:schemeClr val="tx1"/>
          </a:solidFill>
          <a:latin typeface="+mn-lt"/>
          <a:ea typeface="+mn-ea"/>
          <a:cs typeface="+mn-cs"/>
        </a:defRPr>
      </a:lvl1pPr>
      <a:lvl2pPr marL="770428" indent="-256809" algn="l" defTabSz="102723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696" kern="1200">
          <a:solidFill>
            <a:schemeClr val="tx1"/>
          </a:solidFill>
          <a:latin typeface="+mn-lt"/>
          <a:ea typeface="+mn-ea"/>
          <a:cs typeface="+mn-cs"/>
        </a:defRPr>
      </a:lvl2pPr>
      <a:lvl3pPr marL="1284046" indent="-256809" algn="l" defTabSz="102723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247" kern="1200">
          <a:solidFill>
            <a:schemeClr val="tx1"/>
          </a:solidFill>
          <a:latin typeface="+mn-lt"/>
          <a:ea typeface="+mn-ea"/>
          <a:cs typeface="+mn-cs"/>
        </a:defRPr>
      </a:lvl3pPr>
      <a:lvl4pPr marL="1797665" indent="-256809" algn="l" defTabSz="102723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2" kern="1200">
          <a:solidFill>
            <a:schemeClr val="tx1"/>
          </a:solidFill>
          <a:latin typeface="+mn-lt"/>
          <a:ea typeface="+mn-ea"/>
          <a:cs typeface="+mn-cs"/>
        </a:defRPr>
      </a:lvl4pPr>
      <a:lvl5pPr marL="2311283" indent="-256809" algn="l" defTabSz="102723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2" kern="1200">
          <a:solidFill>
            <a:schemeClr val="tx1"/>
          </a:solidFill>
          <a:latin typeface="+mn-lt"/>
          <a:ea typeface="+mn-ea"/>
          <a:cs typeface="+mn-cs"/>
        </a:defRPr>
      </a:lvl5pPr>
      <a:lvl6pPr marL="2824902" indent="-256809" algn="l" defTabSz="102723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2" kern="1200">
          <a:solidFill>
            <a:schemeClr val="tx1"/>
          </a:solidFill>
          <a:latin typeface="+mn-lt"/>
          <a:ea typeface="+mn-ea"/>
          <a:cs typeface="+mn-cs"/>
        </a:defRPr>
      </a:lvl6pPr>
      <a:lvl7pPr marL="3338520" indent="-256809" algn="l" defTabSz="102723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2" kern="1200">
          <a:solidFill>
            <a:schemeClr val="tx1"/>
          </a:solidFill>
          <a:latin typeface="+mn-lt"/>
          <a:ea typeface="+mn-ea"/>
          <a:cs typeface="+mn-cs"/>
        </a:defRPr>
      </a:lvl7pPr>
      <a:lvl8pPr marL="3852139" indent="-256809" algn="l" defTabSz="102723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2" kern="1200">
          <a:solidFill>
            <a:schemeClr val="tx1"/>
          </a:solidFill>
          <a:latin typeface="+mn-lt"/>
          <a:ea typeface="+mn-ea"/>
          <a:cs typeface="+mn-cs"/>
        </a:defRPr>
      </a:lvl8pPr>
      <a:lvl9pPr marL="4365757" indent="-256809" algn="l" defTabSz="102723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1pPr>
      <a:lvl2pPr marL="513618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2pPr>
      <a:lvl3pPr marL="1027237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3pPr>
      <a:lvl4pPr marL="1540855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4pPr>
      <a:lvl5pPr marL="2054474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5pPr>
      <a:lvl6pPr marL="2568092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6pPr>
      <a:lvl7pPr marL="3081711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7pPr>
      <a:lvl8pPr marL="3595329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8pPr>
      <a:lvl9pPr marL="4108948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E2D4642-8B71-F9B0-9DCB-A663F9399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" y="1083"/>
            <a:ext cx="10833944" cy="770197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30BD016-E8F3-C413-BF19-CFC6F024C624}"/>
              </a:ext>
            </a:extLst>
          </p:cNvPr>
          <p:cNvSpPr txBox="1"/>
          <p:nvPr/>
        </p:nvSpPr>
        <p:spPr>
          <a:xfrm>
            <a:off x="3969099" y="2783393"/>
            <a:ext cx="2753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latin typeface="Helvetica" panose="020B0604020202030204" pitchFamily="34" charset="0"/>
              </a:rPr>
              <a:t>NOM DU CLUB</a:t>
            </a:r>
          </a:p>
          <a:p>
            <a:pPr algn="ctr"/>
            <a:r>
              <a:rPr lang="fr-FR" sz="1000" b="1" dirty="0">
                <a:latin typeface="Helvetica" panose="020B0604020202030204" pitchFamily="34" charset="0"/>
              </a:rPr>
              <a:t>Adresse</a:t>
            </a:r>
          </a:p>
          <a:p>
            <a:pPr algn="ctr"/>
            <a:r>
              <a:rPr lang="fr-FR" sz="1000" b="1" dirty="0">
                <a:latin typeface="Helvetica" panose="020B0604020202030204" pitchFamily="34" charset="0"/>
              </a:rPr>
              <a:t>CP Ville</a:t>
            </a:r>
          </a:p>
          <a:p>
            <a:pPr algn="ctr"/>
            <a:endParaRPr lang="fr-FR" sz="1000" b="1" dirty="0">
              <a:latin typeface="Helvetica" panose="020B0604020202030204" pitchFamily="34" charset="0"/>
            </a:endParaRPr>
          </a:p>
          <a:p>
            <a:pPr algn="ctr"/>
            <a:endParaRPr lang="fr-FR" sz="1000" b="1" dirty="0">
              <a:latin typeface="Helvetica" panose="020B0604020202030204" pitchFamily="34" charset="0"/>
            </a:endParaRPr>
          </a:p>
          <a:p>
            <a:pPr algn="ctr"/>
            <a:r>
              <a:rPr lang="fr-FR" sz="1000" b="1" dirty="0">
                <a:latin typeface="Helvetica" panose="020B0604020202030204" pitchFamily="34" charset="0"/>
              </a:rPr>
              <a:t>Téléphone</a:t>
            </a:r>
          </a:p>
          <a:p>
            <a:pPr algn="ctr"/>
            <a:r>
              <a:rPr lang="fr-FR" sz="1000" b="1" dirty="0">
                <a:latin typeface="Helvetica" panose="020B0604020202030204" pitchFamily="34" charset="0"/>
              </a:rPr>
              <a:t>E-mail</a:t>
            </a:r>
          </a:p>
          <a:p>
            <a:pPr algn="ctr"/>
            <a:r>
              <a:rPr lang="fr-FR" sz="1000" b="1" dirty="0">
                <a:latin typeface="Helvetica" panose="020B0604020202030204" pitchFamily="34" charset="0"/>
              </a:rPr>
              <a:t>Site internet</a:t>
            </a:r>
          </a:p>
        </p:txBody>
      </p:sp>
    </p:spTree>
    <p:extLst>
      <p:ext uri="{BB962C8B-B14F-4D97-AF65-F5344CB8AC3E}">
        <p14:creationId xmlns:p14="http://schemas.microsoft.com/office/powerpoint/2010/main" val="159844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459BCE92-A6AB-0A86-9D63-1E1E4F394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" y="921"/>
            <a:ext cx="10835640" cy="770229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0F276FC-BCBE-FBC0-AB83-2A12F0A7458B}"/>
              </a:ext>
            </a:extLst>
          </p:cNvPr>
          <p:cNvSpPr txBox="1"/>
          <p:nvPr/>
        </p:nvSpPr>
        <p:spPr>
          <a:xfrm>
            <a:off x="3818374" y="231112"/>
            <a:ext cx="6692202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b="1" dirty="0">
              <a:latin typeface="Helvetica" panose="020B0604020202030204" pitchFamily="34" charset="0"/>
            </a:endParaRPr>
          </a:p>
          <a:p>
            <a:endParaRPr lang="fr-FR" sz="1000" b="1" dirty="0">
              <a:latin typeface="Helvetica" panose="020B0604020202030204" pitchFamily="34" charset="0"/>
            </a:endParaRPr>
          </a:p>
          <a:p>
            <a:endParaRPr lang="fr-FR" sz="1000" b="1" dirty="0">
              <a:latin typeface="Helvetica" panose="020B0604020202030204" pitchFamily="34" charset="0"/>
            </a:endParaRPr>
          </a:p>
          <a:p>
            <a:endParaRPr lang="fr-FR" sz="1000" b="1" dirty="0">
              <a:latin typeface="Helvetica" panose="020B0604020202030204" pitchFamily="34" charset="0"/>
            </a:endParaRPr>
          </a:p>
          <a:p>
            <a:endParaRPr lang="fr-FR" sz="1000" b="1" dirty="0">
              <a:latin typeface="Helvetica" panose="020B0604020202030204" pitchFamily="34" charset="0"/>
            </a:endParaRPr>
          </a:p>
          <a:p>
            <a:r>
              <a:rPr lang="fr-FR" sz="1000" b="1" dirty="0">
                <a:latin typeface="Helvetica" panose="020B0604020202030204" pitchFamily="34" charset="0"/>
              </a:rPr>
              <a:t>Présenter votre club ici</a:t>
            </a:r>
          </a:p>
          <a:p>
            <a:r>
              <a:rPr lang="fr-FR" sz="1000" b="1" dirty="0">
                <a:latin typeface="Helvetica" panose="020B0604020202030204" pitchFamily="34" charset="0"/>
              </a:rPr>
              <a:t>Vous pouvez y ajouter des images « insertion / images »</a:t>
            </a: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5789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35</TotalTime>
  <Words>25</Words>
  <Application>Microsoft Office PowerPoint</Application>
  <PresentationFormat>Personnalisé</PresentationFormat>
  <Paragraphs>52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SANDY LOISEL</dc:creator>
  <cp:lastModifiedBy>Alexis R.</cp:lastModifiedBy>
  <cp:revision>4</cp:revision>
  <dcterms:created xsi:type="dcterms:W3CDTF">2023-07-17T12:43:43Z</dcterms:created>
  <dcterms:modified xsi:type="dcterms:W3CDTF">2025-11-13T06:20:37Z</dcterms:modified>
</cp:coreProperties>
</file>