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59FF17-2414-24BC-E673-91F2808F7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D87491C-B006-263C-41AC-37D62C3D3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8BE625-92AF-FFCD-382D-51D1A0662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F9A0-1330-426A-A1AF-42D5E097B87E}" type="datetimeFigureOut">
              <a:rPr lang="fr-FR" smtClean="0"/>
              <a:t>10/04/2023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8C9280-4D97-1265-7361-F7060E0F1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0E072B-8768-99BB-477E-2C057031E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75B-BE19-4219-B061-D74996C0E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666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3EDD3D-6F43-0759-3096-6EFA2FEF0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9BB9A5-F160-2ED5-45C3-D6DDD0881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BC8BE9-A0C6-BA14-443A-E457E2B1D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F9A0-1330-426A-A1AF-42D5E097B87E}" type="datetimeFigureOut">
              <a:rPr lang="fr-FR" smtClean="0"/>
              <a:t>10/04/2023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5F0F91-5771-2ADF-8AE5-6372C2EE2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19D9B2-EBE3-382F-B01A-0ACF3E768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75B-BE19-4219-B061-D74996C0E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982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29C9099-B134-70D3-39C7-4927DA91A2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411A9B-25B5-D536-72E6-99AC3817B1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28660F-B7FD-BDF2-E26D-19A6E842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F9A0-1330-426A-A1AF-42D5E097B87E}" type="datetimeFigureOut">
              <a:rPr lang="fr-FR" smtClean="0"/>
              <a:t>10/04/2023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F2629B-3404-9334-C30F-686590421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291FA7-F453-3A11-BF11-D74EE8DDD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75B-BE19-4219-B061-D74996C0E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70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1784E7-425D-A3A3-C6A8-C5004A5F4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27F241-25FE-CD2C-FC50-3F97F00A2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2D8124-2366-C734-F449-397AFE8F0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F9A0-1330-426A-A1AF-42D5E097B87E}" type="datetimeFigureOut">
              <a:rPr lang="fr-FR" smtClean="0"/>
              <a:t>10/04/2023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4A2E95-3C90-A83F-2CBB-183E562BA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457199-1F09-FBA4-9584-06DE7EADD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75B-BE19-4219-B061-D74996C0E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943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995152-115E-314E-0138-98760EABE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0E8FAA-53E1-A634-4E8F-908439D45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586137-D0E4-1DEE-3FD7-493994BAD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F9A0-1330-426A-A1AF-42D5E097B87E}" type="datetimeFigureOut">
              <a:rPr lang="fr-FR" smtClean="0"/>
              <a:t>10/04/2023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B4378B-8A1A-F476-5499-E45C4EE1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E633EF-1B42-3DC6-71AD-405CF459D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75B-BE19-4219-B061-D74996C0E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94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6B7EFB-7056-80B4-29C5-08C21D6BE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E4DF02-CA20-03E4-1804-1F460EC8C9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DFB59A2-EE56-6C13-584F-8DA9E7472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6CD67CB-BD11-DDB1-1E00-79E2EF6E1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F9A0-1330-426A-A1AF-42D5E097B87E}" type="datetimeFigureOut">
              <a:rPr lang="fr-FR" smtClean="0"/>
              <a:t>10/04/2023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067633-55C8-8980-4436-901210ACD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B42BC6-F085-45D9-2D24-AB6E3B564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75B-BE19-4219-B061-D74996C0E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42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43E7FF-B9FE-1413-872B-13E950B3E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5F06CF-6079-765D-AF47-5D0220D34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AD4FA9D-215E-BB46-EF5F-3D6A0521E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63F79D8-BAE2-51CF-2FBC-3B448D0C43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82BDE4-6370-8440-F7E3-E4720864B6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A98C75B-C794-C2EE-EAE0-FF7ED6CB0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F9A0-1330-426A-A1AF-42D5E097B87E}" type="datetimeFigureOut">
              <a:rPr lang="fr-FR" smtClean="0"/>
              <a:t>10/04/2023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BF460A8-D804-A168-17E7-9066D98F1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D293EAC-FDCA-7B9D-6D05-6AA4A5665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75B-BE19-4219-B061-D74996C0E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155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97EA71-34B3-CE13-01BB-F8A622AC3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08BF0C1-C828-2A72-2D86-641B3BD47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F9A0-1330-426A-A1AF-42D5E097B87E}" type="datetimeFigureOut">
              <a:rPr lang="fr-FR" smtClean="0"/>
              <a:t>10/04/2023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C07E4AB-6249-45D5-4354-E120BC886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450D86E-326C-458A-5633-F2F0ACB0A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75B-BE19-4219-B061-D74996C0E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20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C946A0A-68FE-F91D-57AC-AB2755CBA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F9A0-1330-426A-A1AF-42D5E097B87E}" type="datetimeFigureOut">
              <a:rPr lang="fr-FR" smtClean="0"/>
              <a:t>10/04/2023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13D7F9F-38A2-93F7-9B99-1B1A4D3EB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BD1B2A-0DCE-BC31-D9B3-6268F2175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75B-BE19-4219-B061-D74996C0E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13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035880-4636-603B-39D0-96D6D9466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B733E6-F241-0A7B-D230-A120BA15D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424CDF-6758-3C5A-4D72-9C38C7B308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F265014-66BD-EF72-36B3-ECE235557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F9A0-1330-426A-A1AF-42D5E097B87E}" type="datetimeFigureOut">
              <a:rPr lang="fr-FR" smtClean="0"/>
              <a:t>10/04/2023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92DBBEA-13BA-40AA-1E20-3559BE8D4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734496-E456-8D71-7D3A-9FBE72DCF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75B-BE19-4219-B061-D74996C0E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22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F9B4D2-DAE4-7FF4-326C-D2641AE47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0ECB24B-0CAE-02C1-14F6-9D242878EE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91991E-59F0-B217-7775-771FABB17F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04221B-FD13-4EC7-E71A-0868BCAFE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F9A0-1330-426A-A1AF-42D5E097B87E}" type="datetimeFigureOut">
              <a:rPr lang="fr-FR" smtClean="0"/>
              <a:t>10/04/2023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D7F8A2-8140-DBA9-3C18-1EF9F9740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D27859-CE4D-C48A-8E4E-3B37DD455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75B-BE19-4219-B061-D74996C0E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997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AD2E479-4F17-8FAC-34A3-F031B5EDA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2BFA16-2F74-37AB-5D50-8F376454A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366659-64B0-247E-B82B-5EDA4B612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DF9A0-1330-426A-A1AF-42D5E097B87E}" type="datetimeFigureOut">
              <a:rPr lang="fr-FR" smtClean="0"/>
              <a:t>10/04/2023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159275-CAFF-5F38-57CB-00987EC405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35E147-4A56-8265-7780-FE01274002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A875B-BE19-4219-B061-D74996C0E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0610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8A6260-B3F8-9274-B8C0-7E0D0B74F0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B6F43A-06A1-C603-75CA-3F14A8F4F5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1557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webmaster</dc:creator>
  <cp:lastModifiedBy>SANDY LOISEL</cp:lastModifiedBy>
  <cp:revision>7</cp:revision>
  <dcterms:created xsi:type="dcterms:W3CDTF">2022-06-17T09:26:50Z</dcterms:created>
  <dcterms:modified xsi:type="dcterms:W3CDTF">2023-04-10T15:38:54Z</dcterms:modified>
</cp:coreProperties>
</file>