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32759650" cy="219598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488D"/>
    <a:srgbClr val="3A3A3A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39" d="100"/>
          <a:sy n="39" d="100"/>
        </p:scale>
        <p:origin x="8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A8667-E5E0-47F6-A686-524385A09673}" type="datetimeFigureOut">
              <a:rPr lang="fr-FR" smtClean="0"/>
              <a:t>18/07/2024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27125" y="1143000"/>
            <a:ext cx="46037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C3D4E-8DB9-4660-89DA-3513B40CC4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379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626523" rtl="0" eaLnBrk="1" latinLnBrk="0" hangingPunct="1">
      <a:defRPr sz="3447" kern="1200">
        <a:solidFill>
          <a:schemeClr val="tx1"/>
        </a:solidFill>
        <a:latin typeface="+mn-lt"/>
        <a:ea typeface="+mn-ea"/>
        <a:cs typeface="+mn-cs"/>
      </a:defRPr>
    </a:lvl1pPr>
    <a:lvl2pPr marL="1313261" algn="l" defTabSz="2626523" rtl="0" eaLnBrk="1" latinLnBrk="0" hangingPunct="1">
      <a:defRPr sz="3447" kern="1200">
        <a:solidFill>
          <a:schemeClr val="tx1"/>
        </a:solidFill>
        <a:latin typeface="+mn-lt"/>
        <a:ea typeface="+mn-ea"/>
        <a:cs typeface="+mn-cs"/>
      </a:defRPr>
    </a:lvl2pPr>
    <a:lvl3pPr marL="2626523" algn="l" defTabSz="2626523" rtl="0" eaLnBrk="1" latinLnBrk="0" hangingPunct="1">
      <a:defRPr sz="3447" kern="1200">
        <a:solidFill>
          <a:schemeClr val="tx1"/>
        </a:solidFill>
        <a:latin typeface="+mn-lt"/>
        <a:ea typeface="+mn-ea"/>
        <a:cs typeface="+mn-cs"/>
      </a:defRPr>
    </a:lvl3pPr>
    <a:lvl4pPr marL="3939784" algn="l" defTabSz="2626523" rtl="0" eaLnBrk="1" latinLnBrk="0" hangingPunct="1">
      <a:defRPr sz="3447" kern="1200">
        <a:solidFill>
          <a:schemeClr val="tx1"/>
        </a:solidFill>
        <a:latin typeface="+mn-lt"/>
        <a:ea typeface="+mn-ea"/>
        <a:cs typeface="+mn-cs"/>
      </a:defRPr>
    </a:lvl4pPr>
    <a:lvl5pPr marL="5253045" algn="l" defTabSz="2626523" rtl="0" eaLnBrk="1" latinLnBrk="0" hangingPunct="1">
      <a:defRPr sz="3447" kern="1200">
        <a:solidFill>
          <a:schemeClr val="tx1"/>
        </a:solidFill>
        <a:latin typeface="+mn-lt"/>
        <a:ea typeface="+mn-ea"/>
        <a:cs typeface="+mn-cs"/>
      </a:defRPr>
    </a:lvl5pPr>
    <a:lvl6pPr marL="6566306" algn="l" defTabSz="2626523" rtl="0" eaLnBrk="1" latinLnBrk="0" hangingPunct="1">
      <a:defRPr sz="3447" kern="1200">
        <a:solidFill>
          <a:schemeClr val="tx1"/>
        </a:solidFill>
        <a:latin typeface="+mn-lt"/>
        <a:ea typeface="+mn-ea"/>
        <a:cs typeface="+mn-cs"/>
      </a:defRPr>
    </a:lvl6pPr>
    <a:lvl7pPr marL="7879568" algn="l" defTabSz="2626523" rtl="0" eaLnBrk="1" latinLnBrk="0" hangingPunct="1">
      <a:defRPr sz="3447" kern="1200">
        <a:solidFill>
          <a:schemeClr val="tx1"/>
        </a:solidFill>
        <a:latin typeface="+mn-lt"/>
        <a:ea typeface="+mn-ea"/>
        <a:cs typeface="+mn-cs"/>
      </a:defRPr>
    </a:lvl7pPr>
    <a:lvl8pPr marL="9192829" algn="l" defTabSz="2626523" rtl="0" eaLnBrk="1" latinLnBrk="0" hangingPunct="1">
      <a:defRPr sz="3447" kern="1200">
        <a:solidFill>
          <a:schemeClr val="tx1"/>
        </a:solidFill>
        <a:latin typeface="+mn-lt"/>
        <a:ea typeface="+mn-ea"/>
        <a:cs typeface="+mn-cs"/>
      </a:defRPr>
    </a:lvl8pPr>
    <a:lvl9pPr marL="10506090" algn="l" defTabSz="2626523" rtl="0" eaLnBrk="1" latinLnBrk="0" hangingPunct="1">
      <a:defRPr sz="344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 carte de visite réelle mesure 8,5cm x 5,5 cm. Ce gabarit tient compte d’un supplément de 3mm de chaque côté pour les fonds perdus de l’imprimeur. Ne pas écrire sur les bordures de la carte</a:t>
            </a:r>
            <a:r>
              <a:rPr lang="fr-FR"/>
              <a:t>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7C3D4E-8DB9-4660-89DA-3513B40CC4C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4945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6974" y="3593900"/>
            <a:ext cx="27845703" cy="7645294"/>
          </a:xfrm>
        </p:spPr>
        <p:txBody>
          <a:bodyPr anchor="b"/>
          <a:lstStyle>
            <a:lvl1pPr algn="ctr">
              <a:defRPr sz="1921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94956" y="11534026"/>
            <a:ext cx="24569738" cy="5301888"/>
          </a:xfrm>
        </p:spPr>
        <p:txBody>
          <a:bodyPr/>
          <a:lstStyle>
            <a:lvl1pPr marL="0" indent="0" algn="ctr">
              <a:buNone/>
              <a:defRPr sz="7685"/>
            </a:lvl1pPr>
            <a:lvl2pPr marL="1464000" indent="0" algn="ctr">
              <a:buNone/>
              <a:defRPr sz="6404"/>
            </a:lvl2pPr>
            <a:lvl3pPr marL="2928000" indent="0" algn="ctr">
              <a:buNone/>
              <a:defRPr sz="5764"/>
            </a:lvl3pPr>
            <a:lvl4pPr marL="4392000" indent="0" algn="ctr">
              <a:buNone/>
              <a:defRPr sz="5123"/>
            </a:lvl4pPr>
            <a:lvl5pPr marL="5856000" indent="0" algn="ctr">
              <a:buNone/>
              <a:defRPr sz="5123"/>
            </a:lvl5pPr>
            <a:lvl6pPr marL="7320001" indent="0" algn="ctr">
              <a:buNone/>
              <a:defRPr sz="5123"/>
            </a:lvl6pPr>
            <a:lvl7pPr marL="8784001" indent="0" algn="ctr">
              <a:buNone/>
              <a:defRPr sz="5123"/>
            </a:lvl7pPr>
            <a:lvl8pPr marL="10248001" indent="0" algn="ctr">
              <a:buNone/>
              <a:defRPr sz="5123"/>
            </a:lvl8pPr>
            <a:lvl9pPr marL="11712001" indent="0" algn="ctr">
              <a:buNone/>
              <a:defRPr sz="51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E3E5-05CA-43F0-8F01-526FD57B9EFE}" type="datetimeFigureOut">
              <a:rPr lang="fr-FR" smtClean="0"/>
              <a:t>18/07/2024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09F7-764A-4497-8C0C-BA3BEBE38D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2083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E3E5-05CA-43F0-8F01-526FD57B9EFE}" type="datetimeFigureOut">
              <a:rPr lang="fr-FR" smtClean="0"/>
              <a:t>18/07/2024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09F7-764A-4497-8C0C-BA3BEBE38D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5593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43626" y="1169161"/>
            <a:ext cx="7063800" cy="1860999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52228" y="1169161"/>
            <a:ext cx="20781903" cy="1860999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E3E5-05CA-43F0-8F01-526FD57B9EFE}" type="datetimeFigureOut">
              <a:rPr lang="fr-FR" smtClean="0"/>
              <a:t>18/07/2024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09F7-764A-4497-8C0C-BA3BEBE38D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4809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E3E5-05CA-43F0-8F01-526FD57B9EFE}" type="datetimeFigureOut">
              <a:rPr lang="fr-FR" smtClean="0"/>
              <a:t>18/07/2024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09F7-764A-4497-8C0C-BA3BEBE38D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0662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165" y="5474728"/>
            <a:ext cx="28255198" cy="9134702"/>
          </a:xfrm>
        </p:spPr>
        <p:txBody>
          <a:bodyPr anchor="b"/>
          <a:lstStyle>
            <a:lvl1pPr>
              <a:defRPr sz="1921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5165" y="14695848"/>
            <a:ext cx="28255198" cy="4803724"/>
          </a:xfrm>
        </p:spPr>
        <p:txBody>
          <a:bodyPr/>
          <a:lstStyle>
            <a:lvl1pPr marL="0" indent="0">
              <a:buNone/>
              <a:defRPr sz="7685">
                <a:solidFill>
                  <a:schemeClr val="tx1"/>
                </a:solidFill>
              </a:defRPr>
            </a:lvl1pPr>
            <a:lvl2pPr marL="1464000" indent="0">
              <a:buNone/>
              <a:defRPr sz="6404">
                <a:solidFill>
                  <a:schemeClr val="tx1">
                    <a:tint val="75000"/>
                  </a:schemeClr>
                </a:solidFill>
              </a:defRPr>
            </a:lvl2pPr>
            <a:lvl3pPr marL="2928000" indent="0">
              <a:buNone/>
              <a:defRPr sz="5764">
                <a:solidFill>
                  <a:schemeClr val="tx1">
                    <a:tint val="75000"/>
                  </a:schemeClr>
                </a:solidFill>
              </a:defRPr>
            </a:lvl3pPr>
            <a:lvl4pPr marL="4392000" indent="0">
              <a:buNone/>
              <a:defRPr sz="5123">
                <a:solidFill>
                  <a:schemeClr val="tx1">
                    <a:tint val="75000"/>
                  </a:schemeClr>
                </a:solidFill>
              </a:defRPr>
            </a:lvl4pPr>
            <a:lvl5pPr marL="5856000" indent="0">
              <a:buNone/>
              <a:defRPr sz="5123">
                <a:solidFill>
                  <a:schemeClr val="tx1">
                    <a:tint val="75000"/>
                  </a:schemeClr>
                </a:solidFill>
              </a:defRPr>
            </a:lvl5pPr>
            <a:lvl6pPr marL="7320001" indent="0">
              <a:buNone/>
              <a:defRPr sz="5123">
                <a:solidFill>
                  <a:schemeClr val="tx1">
                    <a:tint val="75000"/>
                  </a:schemeClr>
                </a:solidFill>
              </a:defRPr>
            </a:lvl6pPr>
            <a:lvl7pPr marL="8784001" indent="0">
              <a:buNone/>
              <a:defRPr sz="5123">
                <a:solidFill>
                  <a:schemeClr val="tx1">
                    <a:tint val="75000"/>
                  </a:schemeClr>
                </a:solidFill>
              </a:defRPr>
            </a:lvl7pPr>
            <a:lvl8pPr marL="10248001" indent="0">
              <a:buNone/>
              <a:defRPr sz="5123">
                <a:solidFill>
                  <a:schemeClr val="tx1">
                    <a:tint val="75000"/>
                  </a:schemeClr>
                </a:solidFill>
              </a:defRPr>
            </a:lvl8pPr>
            <a:lvl9pPr marL="11712001" indent="0">
              <a:buNone/>
              <a:defRPr sz="51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E3E5-05CA-43F0-8F01-526FD57B9EFE}" type="datetimeFigureOut">
              <a:rPr lang="fr-FR" smtClean="0"/>
              <a:t>18/07/2024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09F7-764A-4497-8C0C-BA3BEBE38D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9122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52226" y="5845804"/>
            <a:ext cx="13922851" cy="1393334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84573" y="5845804"/>
            <a:ext cx="13922851" cy="1393334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E3E5-05CA-43F0-8F01-526FD57B9EFE}" type="datetimeFigureOut">
              <a:rPr lang="fr-FR" smtClean="0"/>
              <a:t>18/07/2024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09F7-764A-4497-8C0C-BA3BEBE38D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075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6493" y="1169166"/>
            <a:ext cx="28255198" cy="4244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56497" y="5383224"/>
            <a:ext cx="13858865" cy="2638235"/>
          </a:xfrm>
        </p:spPr>
        <p:txBody>
          <a:bodyPr anchor="b"/>
          <a:lstStyle>
            <a:lvl1pPr marL="0" indent="0">
              <a:buNone/>
              <a:defRPr sz="7685" b="1"/>
            </a:lvl1pPr>
            <a:lvl2pPr marL="1464000" indent="0">
              <a:buNone/>
              <a:defRPr sz="6404" b="1"/>
            </a:lvl2pPr>
            <a:lvl3pPr marL="2928000" indent="0">
              <a:buNone/>
              <a:defRPr sz="5764" b="1"/>
            </a:lvl3pPr>
            <a:lvl4pPr marL="4392000" indent="0">
              <a:buNone/>
              <a:defRPr sz="5123" b="1"/>
            </a:lvl4pPr>
            <a:lvl5pPr marL="5856000" indent="0">
              <a:buNone/>
              <a:defRPr sz="5123" b="1"/>
            </a:lvl5pPr>
            <a:lvl6pPr marL="7320001" indent="0">
              <a:buNone/>
              <a:defRPr sz="5123" b="1"/>
            </a:lvl6pPr>
            <a:lvl7pPr marL="8784001" indent="0">
              <a:buNone/>
              <a:defRPr sz="5123" b="1"/>
            </a:lvl7pPr>
            <a:lvl8pPr marL="10248001" indent="0">
              <a:buNone/>
              <a:defRPr sz="5123" b="1"/>
            </a:lvl8pPr>
            <a:lvl9pPr marL="11712001" indent="0">
              <a:buNone/>
              <a:defRPr sz="51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56497" y="8021459"/>
            <a:ext cx="13858865" cy="1179835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584575" y="5383224"/>
            <a:ext cx="13927118" cy="2638235"/>
          </a:xfrm>
        </p:spPr>
        <p:txBody>
          <a:bodyPr anchor="b"/>
          <a:lstStyle>
            <a:lvl1pPr marL="0" indent="0">
              <a:buNone/>
              <a:defRPr sz="7685" b="1"/>
            </a:lvl1pPr>
            <a:lvl2pPr marL="1464000" indent="0">
              <a:buNone/>
              <a:defRPr sz="6404" b="1"/>
            </a:lvl2pPr>
            <a:lvl3pPr marL="2928000" indent="0">
              <a:buNone/>
              <a:defRPr sz="5764" b="1"/>
            </a:lvl3pPr>
            <a:lvl4pPr marL="4392000" indent="0">
              <a:buNone/>
              <a:defRPr sz="5123" b="1"/>
            </a:lvl4pPr>
            <a:lvl5pPr marL="5856000" indent="0">
              <a:buNone/>
              <a:defRPr sz="5123" b="1"/>
            </a:lvl5pPr>
            <a:lvl6pPr marL="7320001" indent="0">
              <a:buNone/>
              <a:defRPr sz="5123" b="1"/>
            </a:lvl6pPr>
            <a:lvl7pPr marL="8784001" indent="0">
              <a:buNone/>
              <a:defRPr sz="5123" b="1"/>
            </a:lvl7pPr>
            <a:lvl8pPr marL="10248001" indent="0">
              <a:buNone/>
              <a:defRPr sz="5123" b="1"/>
            </a:lvl8pPr>
            <a:lvl9pPr marL="11712001" indent="0">
              <a:buNone/>
              <a:defRPr sz="51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584575" y="8021459"/>
            <a:ext cx="13927118" cy="1179835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E3E5-05CA-43F0-8F01-526FD57B9EFE}" type="datetimeFigureOut">
              <a:rPr lang="fr-FR" smtClean="0"/>
              <a:t>18/07/2024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09F7-764A-4497-8C0C-BA3BEBE38D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3524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E3E5-05CA-43F0-8F01-526FD57B9EFE}" type="datetimeFigureOut">
              <a:rPr lang="fr-FR" smtClean="0"/>
              <a:t>18/07/2024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09F7-764A-4497-8C0C-BA3BEBE38D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719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E3E5-05CA-43F0-8F01-526FD57B9EFE}" type="datetimeFigureOut">
              <a:rPr lang="fr-FR" smtClean="0"/>
              <a:t>18/07/2024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09F7-764A-4497-8C0C-BA3BEBE38D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6775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6493" y="1463992"/>
            <a:ext cx="10565840" cy="5123974"/>
          </a:xfrm>
        </p:spPr>
        <p:txBody>
          <a:bodyPr anchor="b"/>
          <a:lstStyle>
            <a:lvl1pPr>
              <a:defRPr sz="1024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27118" y="3161822"/>
            <a:ext cx="16584573" cy="15605754"/>
          </a:xfrm>
        </p:spPr>
        <p:txBody>
          <a:bodyPr/>
          <a:lstStyle>
            <a:lvl1pPr>
              <a:defRPr sz="10247"/>
            </a:lvl1pPr>
            <a:lvl2pPr>
              <a:defRPr sz="8966"/>
            </a:lvl2pPr>
            <a:lvl3pPr>
              <a:defRPr sz="7685"/>
            </a:lvl3pPr>
            <a:lvl4pPr>
              <a:defRPr sz="6404"/>
            </a:lvl4pPr>
            <a:lvl5pPr>
              <a:defRPr sz="6404"/>
            </a:lvl5pPr>
            <a:lvl6pPr>
              <a:defRPr sz="6404"/>
            </a:lvl6pPr>
            <a:lvl7pPr>
              <a:defRPr sz="6404"/>
            </a:lvl7pPr>
            <a:lvl8pPr>
              <a:defRPr sz="6404"/>
            </a:lvl8pPr>
            <a:lvl9pPr>
              <a:defRPr sz="6404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6493" y="6587966"/>
            <a:ext cx="10565840" cy="12205023"/>
          </a:xfrm>
        </p:spPr>
        <p:txBody>
          <a:bodyPr/>
          <a:lstStyle>
            <a:lvl1pPr marL="0" indent="0">
              <a:buNone/>
              <a:defRPr sz="5123"/>
            </a:lvl1pPr>
            <a:lvl2pPr marL="1464000" indent="0">
              <a:buNone/>
              <a:defRPr sz="4483"/>
            </a:lvl2pPr>
            <a:lvl3pPr marL="2928000" indent="0">
              <a:buNone/>
              <a:defRPr sz="3843"/>
            </a:lvl3pPr>
            <a:lvl4pPr marL="4392000" indent="0">
              <a:buNone/>
              <a:defRPr sz="3202"/>
            </a:lvl4pPr>
            <a:lvl5pPr marL="5856000" indent="0">
              <a:buNone/>
              <a:defRPr sz="3202"/>
            </a:lvl5pPr>
            <a:lvl6pPr marL="7320001" indent="0">
              <a:buNone/>
              <a:defRPr sz="3202"/>
            </a:lvl6pPr>
            <a:lvl7pPr marL="8784001" indent="0">
              <a:buNone/>
              <a:defRPr sz="3202"/>
            </a:lvl7pPr>
            <a:lvl8pPr marL="10248001" indent="0">
              <a:buNone/>
              <a:defRPr sz="3202"/>
            </a:lvl8pPr>
            <a:lvl9pPr marL="11712001" indent="0">
              <a:buNone/>
              <a:defRPr sz="32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E3E5-05CA-43F0-8F01-526FD57B9EFE}" type="datetimeFigureOut">
              <a:rPr lang="fr-FR" smtClean="0"/>
              <a:t>18/07/2024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09F7-764A-4497-8C0C-BA3BEBE38D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723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6493" y="1463992"/>
            <a:ext cx="10565840" cy="5123974"/>
          </a:xfrm>
        </p:spPr>
        <p:txBody>
          <a:bodyPr anchor="b"/>
          <a:lstStyle>
            <a:lvl1pPr>
              <a:defRPr sz="1024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27118" y="3161822"/>
            <a:ext cx="16584573" cy="15605754"/>
          </a:xfrm>
        </p:spPr>
        <p:txBody>
          <a:bodyPr anchor="t"/>
          <a:lstStyle>
            <a:lvl1pPr marL="0" indent="0">
              <a:buNone/>
              <a:defRPr sz="10247"/>
            </a:lvl1pPr>
            <a:lvl2pPr marL="1464000" indent="0">
              <a:buNone/>
              <a:defRPr sz="8966"/>
            </a:lvl2pPr>
            <a:lvl3pPr marL="2928000" indent="0">
              <a:buNone/>
              <a:defRPr sz="7685"/>
            </a:lvl3pPr>
            <a:lvl4pPr marL="4392000" indent="0">
              <a:buNone/>
              <a:defRPr sz="6404"/>
            </a:lvl4pPr>
            <a:lvl5pPr marL="5856000" indent="0">
              <a:buNone/>
              <a:defRPr sz="6404"/>
            </a:lvl5pPr>
            <a:lvl6pPr marL="7320001" indent="0">
              <a:buNone/>
              <a:defRPr sz="6404"/>
            </a:lvl6pPr>
            <a:lvl7pPr marL="8784001" indent="0">
              <a:buNone/>
              <a:defRPr sz="6404"/>
            </a:lvl7pPr>
            <a:lvl8pPr marL="10248001" indent="0">
              <a:buNone/>
              <a:defRPr sz="6404"/>
            </a:lvl8pPr>
            <a:lvl9pPr marL="11712001" indent="0">
              <a:buNone/>
              <a:defRPr sz="6404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6493" y="6587966"/>
            <a:ext cx="10565840" cy="12205023"/>
          </a:xfrm>
        </p:spPr>
        <p:txBody>
          <a:bodyPr/>
          <a:lstStyle>
            <a:lvl1pPr marL="0" indent="0">
              <a:buNone/>
              <a:defRPr sz="5123"/>
            </a:lvl1pPr>
            <a:lvl2pPr marL="1464000" indent="0">
              <a:buNone/>
              <a:defRPr sz="4483"/>
            </a:lvl2pPr>
            <a:lvl3pPr marL="2928000" indent="0">
              <a:buNone/>
              <a:defRPr sz="3843"/>
            </a:lvl3pPr>
            <a:lvl4pPr marL="4392000" indent="0">
              <a:buNone/>
              <a:defRPr sz="3202"/>
            </a:lvl4pPr>
            <a:lvl5pPr marL="5856000" indent="0">
              <a:buNone/>
              <a:defRPr sz="3202"/>
            </a:lvl5pPr>
            <a:lvl6pPr marL="7320001" indent="0">
              <a:buNone/>
              <a:defRPr sz="3202"/>
            </a:lvl6pPr>
            <a:lvl7pPr marL="8784001" indent="0">
              <a:buNone/>
              <a:defRPr sz="3202"/>
            </a:lvl7pPr>
            <a:lvl8pPr marL="10248001" indent="0">
              <a:buNone/>
              <a:defRPr sz="3202"/>
            </a:lvl8pPr>
            <a:lvl9pPr marL="11712001" indent="0">
              <a:buNone/>
              <a:defRPr sz="32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E3E5-05CA-43F0-8F01-526FD57B9EFE}" type="datetimeFigureOut">
              <a:rPr lang="fr-FR" smtClean="0"/>
              <a:t>18/07/2024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09F7-764A-4497-8C0C-BA3BEBE38D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5745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52226" y="1169166"/>
            <a:ext cx="28255198" cy="4244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52226" y="5845804"/>
            <a:ext cx="28255198" cy="1393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52226" y="20353568"/>
            <a:ext cx="7370921" cy="11691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3E3E5-05CA-43F0-8F01-526FD57B9EFE}" type="datetimeFigureOut">
              <a:rPr lang="fr-FR" smtClean="0"/>
              <a:t>18/07/2024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51634" y="20353568"/>
            <a:ext cx="11056382" cy="11691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136503" y="20353568"/>
            <a:ext cx="7370921" cy="11691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09F7-764A-4497-8C0C-BA3BEBE38D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00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928000" rtl="0" eaLnBrk="1" latinLnBrk="0" hangingPunct="1">
        <a:lnSpc>
          <a:spcPct val="90000"/>
        </a:lnSpc>
        <a:spcBef>
          <a:spcPct val="0"/>
        </a:spcBef>
        <a:buNone/>
        <a:defRPr sz="140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2000" indent="-732000" algn="l" defTabSz="2928000" rtl="0" eaLnBrk="1" latinLnBrk="0" hangingPunct="1">
        <a:lnSpc>
          <a:spcPct val="90000"/>
        </a:lnSpc>
        <a:spcBef>
          <a:spcPts val="3202"/>
        </a:spcBef>
        <a:buFont typeface="Arial" panose="020B0604020202020204" pitchFamily="34" charset="0"/>
        <a:buChar char="•"/>
        <a:defRPr sz="8966" kern="1200">
          <a:solidFill>
            <a:schemeClr val="tx1"/>
          </a:solidFill>
          <a:latin typeface="+mn-lt"/>
          <a:ea typeface="+mn-ea"/>
          <a:cs typeface="+mn-cs"/>
        </a:defRPr>
      </a:lvl1pPr>
      <a:lvl2pPr marL="2196000" indent="-732000" algn="l" defTabSz="2928000" rtl="0" eaLnBrk="1" latinLnBrk="0" hangingPunct="1">
        <a:lnSpc>
          <a:spcPct val="90000"/>
        </a:lnSpc>
        <a:spcBef>
          <a:spcPts val="1601"/>
        </a:spcBef>
        <a:buFont typeface="Arial" panose="020B0604020202020204" pitchFamily="34" charset="0"/>
        <a:buChar char="•"/>
        <a:defRPr sz="7685" kern="1200">
          <a:solidFill>
            <a:schemeClr val="tx1"/>
          </a:solidFill>
          <a:latin typeface="+mn-lt"/>
          <a:ea typeface="+mn-ea"/>
          <a:cs typeface="+mn-cs"/>
        </a:defRPr>
      </a:lvl2pPr>
      <a:lvl3pPr marL="3660000" indent="-732000" algn="l" defTabSz="2928000" rtl="0" eaLnBrk="1" latinLnBrk="0" hangingPunct="1">
        <a:lnSpc>
          <a:spcPct val="90000"/>
        </a:lnSpc>
        <a:spcBef>
          <a:spcPts val="1601"/>
        </a:spcBef>
        <a:buFont typeface="Arial" panose="020B0604020202020204" pitchFamily="34" charset="0"/>
        <a:buChar char="•"/>
        <a:defRPr sz="6404" kern="1200">
          <a:solidFill>
            <a:schemeClr val="tx1"/>
          </a:solidFill>
          <a:latin typeface="+mn-lt"/>
          <a:ea typeface="+mn-ea"/>
          <a:cs typeface="+mn-cs"/>
        </a:defRPr>
      </a:lvl3pPr>
      <a:lvl4pPr marL="5124000" indent="-732000" algn="l" defTabSz="2928000" rtl="0" eaLnBrk="1" latinLnBrk="0" hangingPunct="1">
        <a:lnSpc>
          <a:spcPct val="90000"/>
        </a:lnSpc>
        <a:spcBef>
          <a:spcPts val="1601"/>
        </a:spcBef>
        <a:buFont typeface="Arial" panose="020B0604020202020204" pitchFamily="34" charset="0"/>
        <a:buChar char="•"/>
        <a:defRPr sz="5764" kern="1200">
          <a:solidFill>
            <a:schemeClr val="tx1"/>
          </a:solidFill>
          <a:latin typeface="+mn-lt"/>
          <a:ea typeface="+mn-ea"/>
          <a:cs typeface="+mn-cs"/>
        </a:defRPr>
      </a:lvl4pPr>
      <a:lvl5pPr marL="6588001" indent="-732000" algn="l" defTabSz="2928000" rtl="0" eaLnBrk="1" latinLnBrk="0" hangingPunct="1">
        <a:lnSpc>
          <a:spcPct val="90000"/>
        </a:lnSpc>
        <a:spcBef>
          <a:spcPts val="1601"/>
        </a:spcBef>
        <a:buFont typeface="Arial" panose="020B0604020202020204" pitchFamily="34" charset="0"/>
        <a:buChar char="•"/>
        <a:defRPr sz="5764" kern="1200">
          <a:solidFill>
            <a:schemeClr val="tx1"/>
          </a:solidFill>
          <a:latin typeface="+mn-lt"/>
          <a:ea typeface="+mn-ea"/>
          <a:cs typeface="+mn-cs"/>
        </a:defRPr>
      </a:lvl5pPr>
      <a:lvl6pPr marL="8052001" indent="-732000" algn="l" defTabSz="2928000" rtl="0" eaLnBrk="1" latinLnBrk="0" hangingPunct="1">
        <a:lnSpc>
          <a:spcPct val="90000"/>
        </a:lnSpc>
        <a:spcBef>
          <a:spcPts val="1601"/>
        </a:spcBef>
        <a:buFont typeface="Arial" panose="020B0604020202020204" pitchFamily="34" charset="0"/>
        <a:buChar char="•"/>
        <a:defRPr sz="5764" kern="1200">
          <a:solidFill>
            <a:schemeClr val="tx1"/>
          </a:solidFill>
          <a:latin typeface="+mn-lt"/>
          <a:ea typeface="+mn-ea"/>
          <a:cs typeface="+mn-cs"/>
        </a:defRPr>
      </a:lvl6pPr>
      <a:lvl7pPr marL="9516001" indent="-732000" algn="l" defTabSz="2928000" rtl="0" eaLnBrk="1" latinLnBrk="0" hangingPunct="1">
        <a:lnSpc>
          <a:spcPct val="90000"/>
        </a:lnSpc>
        <a:spcBef>
          <a:spcPts val="1601"/>
        </a:spcBef>
        <a:buFont typeface="Arial" panose="020B0604020202020204" pitchFamily="34" charset="0"/>
        <a:buChar char="•"/>
        <a:defRPr sz="5764" kern="1200">
          <a:solidFill>
            <a:schemeClr val="tx1"/>
          </a:solidFill>
          <a:latin typeface="+mn-lt"/>
          <a:ea typeface="+mn-ea"/>
          <a:cs typeface="+mn-cs"/>
        </a:defRPr>
      </a:lvl7pPr>
      <a:lvl8pPr marL="10980001" indent="-732000" algn="l" defTabSz="2928000" rtl="0" eaLnBrk="1" latinLnBrk="0" hangingPunct="1">
        <a:lnSpc>
          <a:spcPct val="90000"/>
        </a:lnSpc>
        <a:spcBef>
          <a:spcPts val="1601"/>
        </a:spcBef>
        <a:buFont typeface="Arial" panose="020B0604020202020204" pitchFamily="34" charset="0"/>
        <a:buChar char="•"/>
        <a:defRPr sz="5764" kern="1200">
          <a:solidFill>
            <a:schemeClr val="tx1"/>
          </a:solidFill>
          <a:latin typeface="+mn-lt"/>
          <a:ea typeface="+mn-ea"/>
          <a:cs typeface="+mn-cs"/>
        </a:defRPr>
      </a:lvl8pPr>
      <a:lvl9pPr marL="12444001" indent="-732000" algn="l" defTabSz="2928000" rtl="0" eaLnBrk="1" latinLnBrk="0" hangingPunct="1">
        <a:lnSpc>
          <a:spcPct val="90000"/>
        </a:lnSpc>
        <a:spcBef>
          <a:spcPts val="1601"/>
        </a:spcBef>
        <a:buFont typeface="Arial" panose="020B0604020202020204" pitchFamily="34" charset="0"/>
        <a:buChar char="•"/>
        <a:defRPr sz="57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8000" rtl="0" eaLnBrk="1" latinLnBrk="0" hangingPunct="1">
        <a:defRPr sz="5764" kern="1200">
          <a:solidFill>
            <a:schemeClr val="tx1"/>
          </a:solidFill>
          <a:latin typeface="+mn-lt"/>
          <a:ea typeface="+mn-ea"/>
          <a:cs typeface="+mn-cs"/>
        </a:defRPr>
      </a:lvl1pPr>
      <a:lvl2pPr marL="1464000" algn="l" defTabSz="2928000" rtl="0" eaLnBrk="1" latinLnBrk="0" hangingPunct="1">
        <a:defRPr sz="5764" kern="1200">
          <a:solidFill>
            <a:schemeClr val="tx1"/>
          </a:solidFill>
          <a:latin typeface="+mn-lt"/>
          <a:ea typeface="+mn-ea"/>
          <a:cs typeface="+mn-cs"/>
        </a:defRPr>
      </a:lvl2pPr>
      <a:lvl3pPr marL="2928000" algn="l" defTabSz="2928000" rtl="0" eaLnBrk="1" latinLnBrk="0" hangingPunct="1">
        <a:defRPr sz="5764" kern="1200">
          <a:solidFill>
            <a:schemeClr val="tx1"/>
          </a:solidFill>
          <a:latin typeface="+mn-lt"/>
          <a:ea typeface="+mn-ea"/>
          <a:cs typeface="+mn-cs"/>
        </a:defRPr>
      </a:lvl3pPr>
      <a:lvl4pPr marL="4392000" algn="l" defTabSz="2928000" rtl="0" eaLnBrk="1" latinLnBrk="0" hangingPunct="1">
        <a:defRPr sz="5764" kern="1200">
          <a:solidFill>
            <a:schemeClr val="tx1"/>
          </a:solidFill>
          <a:latin typeface="+mn-lt"/>
          <a:ea typeface="+mn-ea"/>
          <a:cs typeface="+mn-cs"/>
        </a:defRPr>
      </a:lvl4pPr>
      <a:lvl5pPr marL="5856000" algn="l" defTabSz="2928000" rtl="0" eaLnBrk="1" latinLnBrk="0" hangingPunct="1">
        <a:defRPr sz="5764" kern="1200">
          <a:solidFill>
            <a:schemeClr val="tx1"/>
          </a:solidFill>
          <a:latin typeface="+mn-lt"/>
          <a:ea typeface="+mn-ea"/>
          <a:cs typeface="+mn-cs"/>
        </a:defRPr>
      </a:lvl5pPr>
      <a:lvl6pPr marL="7320001" algn="l" defTabSz="2928000" rtl="0" eaLnBrk="1" latinLnBrk="0" hangingPunct="1">
        <a:defRPr sz="5764" kern="1200">
          <a:solidFill>
            <a:schemeClr val="tx1"/>
          </a:solidFill>
          <a:latin typeface="+mn-lt"/>
          <a:ea typeface="+mn-ea"/>
          <a:cs typeface="+mn-cs"/>
        </a:defRPr>
      </a:lvl6pPr>
      <a:lvl7pPr marL="8784001" algn="l" defTabSz="2928000" rtl="0" eaLnBrk="1" latinLnBrk="0" hangingPunct="1">
        <a:defRPr sz="5764" kern="1200">
          <a:solidFill>
            <a:schemeClr val="tx1"/>
          </a:solidFill>
          <a:latin typeface="+mn-lt"/>
          <a:ea typeface="+mn-ea"/>
          <a:cs typeface="+mn-cs"/>
        </a:defRPr>
      </a:lvl7pPr>
      <a:lvl8pPr marL="10248001" algn="l" defTabSz="2928000" rtl="0" eaLnBrk="1" latinLnBrk="0" hangingPunct="1">
        <a:defRPr sz="5764" kern="1200">
          <a:solidFill>
            <a:schemeClr val="tx1"/>
          </a:solidFill>
          <a:latin typeface="+mn-lt"/>
          <a:ea typeface="+mn-ea"/>
          <a:cs typeface="+mn-cs"/>
        </a:defRPr>
      </a:lvl8pPr>
      <a:lvl9pPr marL="11712001" algn="l" defTabSz="2928000" rtl="0" eaLnBrk="1" latinLnBrk="0" hangingPunct="1">
        <a:defRPr sz="57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92793306-C472-541D-921E-A15E3F1EC27B}"/>
              </a:ext>
            </a:extLst>
          </p:cNvPr>
          <p:cNvSpPr txBox="1"/>
          <p:nvPr/>
        </p:nvSpPr>
        <p:spPr>
          <a:xfrm>
            <a:off x="5303520" y="1319784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solidFill>
                  <a:srgbClr val="06488D"/>
                </a:solidFill>
                <a:latin typeface="Helvetica" panose="020B0604020202030204" pitchFamily="34" charset="0"/>
              </a:rPr>
              <a:t>06 00 00 00 00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9D7722E-2B02-F7E1-DA62-E7A249668B8C}"/>
              </a:ext>
            </a:extLst>
          </p:cNvPr>
          <p:cNvSpPr txBox="1"/>
          <p:nvPr/>
        </p:nvSpPr>
        <p:spPr>
          <a:xfrm>
            <a:off x="5303520" y="15148560"/>
            <a:ext cx="19994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solidFill>
                  <a:srgbClr val="06488D"/>
                </a:solidFill>
                <a:latin typeface="Helvetica" panose="020B0604020202030204" pitchFamily="34" charset="0"/>
              </a:rPr>
              <a:t>mail.personnel@mail.com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F043E63-BB56-40B3-C851-A1F2B564FD96}"/>
              </a:ext>
            </a:extLst>
          </p:cNvPr>
          <p:cNvSpPr txBox="1"/>
          <p:nvPr/>
        </p:nvSpPr>
        <p:spPr>
          <a:xfrm>
            <a:off x="5303520" y="17129760"/>
            <a:ext cx="19994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solidFill>
                  <a:srgbClr val="06488D"/>
                </a:solidFill>
                <a:latin typeface="Helvetica" panose="020B0604020202030204" pitchFamily="34" charset="0"/>
              </a:rPr>
              <a:t>site.lionsclub.fr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0B0B133-DE2D-3688-0690-C2F070CF0ADC}"/>
              </a:ext>
            </a:extLst>
          </p:cNvPr>
          <p:cNvSpPr txBox="1"/>
          <p:nvPr/>
        </p:nvSpPr>
        <p:spPr>
          <a:xfrm>
            <a:off x="10637520" y="3970110"/>
            <a:ext cx="19994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0" dirty="0">
                <a:solidFill>
                  <a:schemeClr val="bg1"/>
                </a:solidFill>
                <a:latin typeface="Helvetica" panose="020B0604020202030204" pitchFamily="34" charset="0"/>
              </a:rPr>
              <a:t>Lions Club [Nom du club]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83EDCF4-A748-9365-B1BE-675ADFC1D2EC}"/>
              </a:ext>
            </a:extLst>
          </p:cNvPr>
          <p:cNvSpPr txBox="1"/>
          <p:nvPr/>
        </p:nvSpPr>
        <p:spPr>
          <a:xfrm>
            <a:off x="5516880" y="6640905"/>
            <a:ext cx="25115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solidFill>
                  <a:schemeClr val="bg1"/>
                </a:solidFill>
                <a:latin typeface="Helvetica" panose="020B0604020202030204" pitchFamily="34" charset="0"/>
              </a:rPr>
              <a:t>Prénom NOM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A92174D-A407-AF3C-0BF9-51AC4553B538}"/>
              </a:ext>
            </a:extLst>
          </p:cNvPr>
          <p:cNvSpPr txBox="1"/>
          <p:nvPr/>
        </p:nvSpPr>
        <p:spPr>
          <a:xfrm>
            <a:off x="5516880" y="8622105"/>
            <a:ext cx="2511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>
                <a:solidFill>
                  <a:schemeClr val="bg1"/>
                </a:solidFill>
                <a:latin typeface="Helvetica" panose="020B0604020202030204" pitchFamily="34" charset="0"/>
              </a:rPr>
              <a:t>Fonction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E9B0C4F-932C-A908-C167-FF9CC33100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3628" y="11176116"/>
            <a:ext cx="4612143" cy="752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3671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49</TotalTime>
  <Words>67</Words>
  <Application>Microsoft Office PowerPoint</Application>
  <PresentationFormat>Personnalisé</PresentationFormat>
  <Paragraphs>8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SANDY LOISEL</dc:creator>
  <cp:lastModifiedBy>LOISEL Sandrine</cp:lastModifiedBy>
  <cp:revision>6</cp:revision>
  <dcterms:created xsi:type="dcterms:W3CDTF">2023-05-05T16:09:13Z</dcterms:created>
  <dcterms:modified xsi:type="dcterms:W3CDTF">2024-07-18T08:58:21Z</dcterms:modified>
</cp:coreProperties>
</file>