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25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24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33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01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52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33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72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94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75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8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E4A-B518-4129-81D7-565B92691C32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63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79E4A-B518-4129-81D7-565B92691C32}" type="datetimeFigureOut">
              <a:rPr lang="fr-FR" smtClean="0"/>
              <a:t>14/05/2023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CCA22-6764-440A-8E65-94FFF66E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74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63F7696-81F9-29C8-3E58-0FEB3F79E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54"/>
            <a:ext cx="10691813" cy="151166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9A4FD5-799E-402A-11B7-D896FA910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691813" cy="32368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17DE964-315E-3CB7-4227-475C25C528CE}"/>
              </a:ext>
            </a:extLst>
          </p:cNvPr>
          <p:cNvSpPr/>
          <p:nvPr/>
        </p:nvSpPr>
        <p:spPr>
          <a:xfrm>
            <a:off x="-1" y="14020716"/>
            <a:ext cx="10691814" cy="1097280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630D5A7-A257-81B2-0F36-782152A7F2F9}"/>
              </a:ext>
            </a:extLst>
          </p:cNvPr>
          <p:cNvSpPr txBox="1"/>
          <p:nvPr/>
        </p:nvSpPr>
        <p:spPr>
          <a:xfrm>
            <a:off x="713231" y="14219255"/>
            <a:ext cx="9424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Helvetica" panose="020B0604020202020204" pitchFamily="34" charset="0"/>
                <a:cs typeface="Helvetica" panose="020B0604020202020204" pitchFamily="34" charset="0"/>
              </a:rPr>
              <a:t>Lions Club </a:t>
            </a:r>
            <a:r>
              <a:rPr lang="fr-FR" sz="3600" dirty="0" err="1">
                <a:latin typeface="Helvetica" panose="020B0604020202020204" pitchFamily="34" charset="0"/>
                <a:cs typeface="Helvetica" panose="020B0604020202020204" pitchFamily="34" charset="0"/>
              </a:rPr>
              <a:t>xxxxx</a:t>
            </a:r>
            <a:endParaRPr lang="fr-FR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364E061-EDC2-7FE1-6623-8E6C88958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42" y="282162"/>
            <a:ext cx="1385460" cy="225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72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59</TotalTime>
  <Words>3</Words>
  <Application>Microsoft Office PowerPoint</Application>
  <PresentationFormat>Personnalisé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webmaster</dc:creator>
  <cp:lastModifiedBy>SANDY LOISEL</cp:lastModifiedBy>
  <cp:revision>2</cp:revision>
  <dcterms:created xsi:type="dcterms:W3CDTF">2023-05-09T07:26:03Z</dcterms:created>
  <dcterms:modified xsi:type="dcterms:W3CDTF">2023-05-14T17:26:27Z</dcterms:modified>
</cp:coreProperties>
</file>